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4431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3F1D961-CA40-4E9F-AE7D-6BEDCDFDC1D4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551626-5E22-4A2A-99AF-472B80D746C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1D961-CA40-4E9F-AE7D-6BEDCDFDC1D4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1626-5E22-4A2A-99AF-472B80D746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3F1D961-CA40-4E9F-AE7D-6BEDCDFDC1D4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B551626-5E22-4A2A-99AF-472B80D746C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1D961-CA40-4E9F-AE7D-6BEDCDFDC1D4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551626-5E22-4A2A-99AF-472B80D746C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1D961-CA40-4E9F-AE7D-6BEDCDFDC1D4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B551626-5E22-4A2A-99AF-472B80D746C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3F1D961-CA40-4E9F-AE7D-6BEDCDFDC1D4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B551626-5E22-4A2A-99AF-472B80D746C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3F1D961-CA40-4E9F-AE7D-6BEDCDFDC1D4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B551626-5E22-4A2A-99AF-472B80D746C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1D961-CA40-4E9F-AE7D-6BEDCDFDC1D4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551626-5E22-4A2A-99AF-472B80D746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1D961-CA40-4E9F-AE7D-6BEDCDFDC1D4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551626-5E22-4A2A-99AF-472B80D746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1D961-CA40-4E9F-AE7D-6BEDCDFDC1D4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551626-5E22-4A2A-99AF-472B80D746C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3F1D961-CA40-4E9F-AE7D-6BEDCDFDC1D4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B551626-5E22-4A2A-99AF-472B80D746C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3F1D961-CA40-4E9F-AE7D-6BEDCDFDC1D4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B551626-5E22-4A2A-99AF-472B80D746C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828800"/>
            <a:ext cx="6477000" cy="1828800"/>
          </a:xfrm>
        </p:spPr>
        <p:txBody>
          <a:bodyPr>
            <a:normAutofit/>
          </a:bodyPr>
          <a:lstStyle/>
          <a:p>
            <a:r>
              <a:rPr lang="en-US" dirty="0" smtClean="0"/>
              <a:t>Microsoft Office Power Point 2007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Meniul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Design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asetăText 3"/>
          <p:cNvSpPr txBox="1"/>
          <p:nvPr/>
        </p:nvSpPr>
        <p:spPr>
          <a:xfrm>
            <a:off x="4953000" y="3877100"/>
            <a:ext cx="3048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Proiect</a:t>
            </a:r>
            <a:r>
              <a:rPr lang="en-US" dirty="0" smtClean="0"/>
              <a:t> </a:t>
            </a:r>
            <a:r>
              <a:rPr lang="en-US" dirty="0" err="1" smtClean="0"/>
              <a:t>realizat</a:t>
            </a:r>
            <a:r>
              <a:rPr lang="en-US" dirty="0" smtClean="0"/>
              <a:t> de :</a:t>
            </a:r>
          </a:p>
          <a:p>
            <a:pPr algn="ctr"/>
            <a:r>
              <a:rPr lang="en-US" dirty="0" err="1" smtClean="0"/>
              <a:t>Andreea</a:t>
            </a:r>
            <a:r>
              <a:rPr lang="en-US" dirty="0" smtClean="0"/>
              <a:t> </a:t>
            </a:r>
            <a:r>
              <a:rPr lang="en-US" dirty="0" err="1" smtClean="0"/>
              <a:t>Valcu</a:t>
            </a:r>
            <a:endParaRPr lang="en-US" dirty="0" smtClean="0"/>
          </a:p>
          <a:p>
            <a:pPr algn="ctr"/>
            <a:r>
              <a:rPr lang="en-US" dirty="0" smtClean="0"/>
              <a:t>Catalina </a:t>
            </a:r>
            <a:r>
              <a:rPr lang="en-US" dirty="0" err="1" smtClean="0"/>
              <a:t>Benea</a:t>
            </a:r>
            <a:endParaRPr lang="en-US" dirty="0" smtClean="0"/>
          </a:p>
          <a:p>
            <a:pPr algn="ctr"/>
            <a:r>
              <a:rPr lang="en-US" dirty="0" err="1" smtClean="0"/>
              <a:t>Andreea</a:t>
            </a:r>
            <a:r>
              <a:rPr lang="en-US" dirty="0" smtClean="0"/>
              <a:t> </a:t>
            </a:r>
            <a:r>
              <a:rPr lang="en-US" dirty="0" err="1" smtClean="0"/>
              <a:t>Raduta</a:t>
            </a:r>
            <a:endParaRPr lang="en-US" dirty="0" smtClean="0"/>
          </a:p>
          <a:p>
            <a:pPr algn="ctr"/>
            <a:r>
              <a:rPr lang="en-US" dirty="0" err="1" smtClean="0"/>
              <a:t>Cls</a:t>
            </a:r>
            <a:r>
              <a:rPr lang="en-US" dirty="0" smtClean="0"/>
              <a:t>. </a:t>
            </a:r>
            <a:r>
              <a:rPr lang="en-US"/>
              <a:t>a</a:t>
            </a:r>
            <a:r>
              <a:rPr lang="en-US" smtClean="0"/>
              <a:t> X-a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Point 2007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Meniul</a:t>
            </a:r>
            <a:r>
              <a:rPr lang="en-US" sz="3600" dirty="0" smtClean="0"/>
              <a:t> Design </a:t>
            </a:r>
            <a:r>
              <a:rPr lang="en-US" sz="3600" dirty="0" err="1" smtClean="0"/>
              <a:t>este</a:t>
            </a:r>
            <a:r>
              <a:rPr lang="en-US" sz="3600" dirty="0" smtClean="0"/>
              <a:t> format din 3 </a:t>
            </a:r>
            <a:r>
              <a:rPr lang="en-US" sz="3600" dirty="0" err="1" smtClean="0"/>
              <a:t>grupuri</a:t>
            </a:r>
            <a:r>
              <a:rPr lang="en-US" sz="3600" dirty="0" smtClean="0"/>
              <a:t>:</a:t>
            </a:r>
          </a:p>
          <a:p>
            <a:pPr marL="1828800" indent="0">
              <a:buFont typeface="Wingdings" pitchFamily="2" charset="2"/>
              <a:buChar char="Ø"/>
            </a:pPr>
            <a:r>
              <a:rPr lang="en-US" sz="4800" b="1" dirty="0" smtClean="0"/>
              <a:t>Page Setup</a:t>
            </a:r>
          </a:p>
          <a:p>
            <a:pPr marL="1828800" indent="0">
              <a:buFont typeface="Wingdings" pitchFamily="2" charset="2"/>
              <a:buChar char="Ø"/>
            </a:pPr>
            <a:r>
              <a:rPr lang="en-US" sz="4800" b="1" dirty="0" smtClean="0"/>
              <a:t>Themes</a:t>
            </a:r>
          </a:p>
          <a:p>
            <a:pPr marL="1828800" indent="0">
              <a:buFont typeface="Wingdings" pitchFamily="2" charset="2"/>
              <a:buChar char="Ø"/>
            </a:pPr>
            <a:r>
              <a:rPr lang="en-US" sz="4800" b="1" dirty="0" smtClean="0"/>
              <a:t>Background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Grupul</a:t>
            </a:r>
            <a:r>
              <a:rPr lang="en-US" dirty="0" smtClean="0"/>
              <a:t> </a:t>
            </a:r>
            <a:r>
              <a:rPr lang="ro-RO" dirty="0" smtClean="0"/>
              <a:t>„</a:t>
            </a:r>
            <a:r>
              <a:rPr lang="en-US" dirty="0" smtClean="0"/>
              <a:t>Page Setup”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 </a:t>
            </a:r>
            <a:r>
              <a:rPr lang="en-US" dirty="0" err="1" smtClean="0"/>
              <a:t>ajutorul</a:t>
            </a:r>
            <a:r>
              <a:rPr lang="en-US" dirty="0" smtClean="0"/>
              <a:t> </a:t>
            </a:r>
            <a:r>
              <a:rPr lang="en-US" dirty="0" err="1" smtClean="0"/>
              <a:t>acestei</a:t>
            </a:r>
            <a:r>
              <a:rPr lang="en-US" dirty="0" smtClean="0"/>
              <a:t> </a:t>
            </a:r>
            <a:r>
              <a:rPr lang="en-US" dirty="0" err="1" smtClean="0"/>
              <a:t>grup</a:t>
            </a:r>
            <a:r>
              <a:rPr lang="en-US" dirty="0" smtClean="0"/>
              <a:t> se </a:t>
            </a:r>
            <a:r>
              <a:rPr lang="en-US" dirty="0" err="1" smtClean="0"/>
              <a:t>realizeaz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 smtClean="0"/>
              <a:t>stabilirea</a:t>
            </a:r>
            <a:r>
              <a:rPr lang="en-US" dirty="0" smtClean="0"/>
              <a:t> </a:t>
            </a:r>
            <a:r>
              <a:rPr lang="en-US" dirty="0" err="1" smtClean="0"/>
              <a:t>dimensiunii</a:t>
            </a:r>
            <a:r>
              <a:rPr lang="en-US" dirty="0" smtClean="0"/>
              <a:t> </a:t>
            </a:r>
            <a:r>
              <a:rPr lang="en-US" dirty="0" err="1" smtClean="0"/>
              <a:t>diapozitivelor</a:t>
            </a:r>
            <a:r>
              <a:rPr lang="ro-RO" dirty="0" smtClean="0"/>
              <a:t> și orientarea.</a:t>
            </a:r>
          </a:p>
          <a:p>
            <a:pPr marL="514350" indent="-514350"/>
            <a:r>
              <a:rPr lang="ro-RO" dirty="0" smtClean="0"/>
              <a:t>Fila </a:t>
            </a:r>
            <a:r>
              <a:rPr lang="ro-RO" b="1" dirty="0" smtClean="0"/>
              <a:t>Design</a:t>
            </a:r>
            <a:r>
              <a:rPr lang="ro-RO" dirty="0" smtClean="0">
                <a:sym typeface="Symbol"/>
              </a:rPr>
              <a:t>grupul </a:t>
            </a:r>
            <a:r>
              <a:rPr lang="ro-RO" b="1" dirty="0" smtClean="0">
                <a:sym typeface="Symbol"/>
              </a:rPr>
              <a:t>Page Setup</a:t>
            </a:r>
            <a:r>
              <a:rPr lang="ro-RO" dirty="0" smtClean="0">
                <a:sym typeface="Symbol"/>
              </a:rPr>
              <a:t>clic </a:t>
            </a:r>
            <a:r>
              <a:rPr lang="ro-RO" b="1" dirty="0" smtClean="0">
                <a:sym typeface="Symbol"/>
              </a:rPr>
              <a:t>Page Setup</a:t>
            </a:r>
          </a:p>
          <a:p>
            <a:pPr marL="514350" indent="-514350">
              <a:buFont typeface="+mj-lt"/>
              <a:buAutoNum type="arabicPeriod"/>
            </a:pPr>
            <a:endParaRPr lang="ro-RO" dirty="0" smtClean="0"/>
          </a:p>
          <a:p>
            <a:pPr marL="514350" indent="-514350">
              <a:buNone/>
            </a:pPr>
            <a:endParaRPr lang="ro-RO" dirty="0" smtClean="0"/>
          </a:p>
          <a:p>
            <a:pPr marL="514350" indent="-514350">
              <a:buNone/>
            </a:pPr>
            <a:endParaRPr lang="ro-RO" dirty="0" smtClean="0"/>
          </a:p>
        </p:txBody>
      </p:sp>
      <p:pic>
        <p:nvPicPr>
          <p:cNvPr id="4" name="Picture 3" descr="Page Setu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3505200"/>
            <a:ext cx="4114800" cy="20037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Grupul „Page Setup”</a:t>
            </a:r>
            <a:endParaRPr lang="en-US" dirty="0"/>
          </a:p>
        </p:txBody>
      </p:sp>
      <p:pic>
        <p:nvPicPr>
          <p:cNvPr id="4" name="Content Placeholder 3" descr="Page setup2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2667000"/>
            <a:ext cx="4353533" cy="205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97961" y="1600200"/>
            <a:ext cx="87174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chemeClr val="bg1">
                  <a:lumMod val="75000"/>
                </a:schemeClr>
              </a:buClr>
              <a:buFont typeface="Wingdings" pitchFamily="2" charset="2"/>
              <a:buChar char=""/>
            </a:pPr>
            <a:r>
              <a:rPr lang="ro-RO" dirty="0" smtClean="0"/>
              <a:t>După ce se face clic pe butonul </a:t>
            </a:r>
            <a:r>
              <a:rPr lang="ro-RO" b="1" dirty="0" smtClean="0"/>
              <a:t>Page Setup</a:t>
            </a:r>
            <a:r>
              <a:rPr lang="ro-RO" dirty="0" smtClean="0"/>
              <a:t>, se va deschide o casetă de dialog de unde se stabilesc dimensiunile diapozitivelor cu ajutorul listei </a:t>
            </a:r>
            <a:r>
              <a:rPr lang="ro-RO" b="1" dirty="0" smtClean="0"/>
              <a:t>Slides sized for, </a:t>
            </a:r>
            <a:r>
              <a:rPr lang="ro-RO" dirty="0" smtClean="0"/>
              <a:t>precum și lungimea (</a:t>
            </a:r>
            <a:r>
              <a:rPr lang="ro-RO" i="1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Height</a:t>
            </a:r>
            <a:r>
              <a:rPr lang="ro-RO" dirty="0" smtClean="0"/>
              <a:t>), lățimea(</a:t>
            </a:r>
            <a:r>
              <a:rPr lang="ro-RO" i="1" dirty="0">
                <a:solidFill>
                  <a:schemeClr val="tx2">
                    <a:lumMod val="85000"/>
                    <a:lumOff val="15000"/>
                  </a:schemeClr>
                </a:solidFill>
              </a:rPr>
              <a:t>Widith</a:t>
            </a:r>
            <a:r>
              <a:rPr lang="ro-RO" dirty="0" smtClean="0"/>
              <a:t>) și numerotarea diapozitivelor(</a:t>
            </a:r>
            <a:r>
              <a:rPr lang="ro-RO" i="1" dirty="0">
                <a:solidFill>
                  <a:schemeClr val="tx2">
                    <a:lumMod val="85000"/>
                    <a:lumOff val="15000"/>
                  </a:schemeClr>
                </a:solidFill>
              </a:rPr>
              <a:t>Number slides from</a:t>
            </a:r>
            <a:r>
              <a:rPr lang="ro-RO" dirty="0" smtClean="0"/>
              <a:t>)</a:t>
            </a:r>
            <a:r>
              <a:rPr lang="ro-RO" sz="1400" dirty="0" smtClean="0"/>
              <a:t>(fig.1)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52578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bg1">
                  <a:lumMod val="65000"/>
                </a:schemeClr>
              </a:buClr>
              <a:buFont typeface="Wingdings" pitchFamily="2" charset="2"/>
              <a:buChar char=""/>
            </a:pPr>
            <a:r>
              <a:rPr lang="ro-RO" dirty="0" smtClean="0"/>
              <a:t>Tot în grupul </a:t>
            </a:r>
            <a:r>
              <a:rPr lang="ro-RO" b="1" dirty="0" smtClean="0"/>
              <a:t>Page Setup </a:t>
            </a:r>
            <a:r>
              <a:rPr lang="ro-RO" dirty="0" smtClean="0"/>
              <a:t>se stabilesc și </a:t>
            </a:r>
            <a:r>
              <a:rPr lang="ro-RO" i="1" dirty="0" smtClean="0">
                <a:solidFill>
                  <a:schemeClr val="accent2">
                    <a:lumMod val="50000"/>
                  </a:schemeClr>
                </a:solidFill>
              </a:rPr>
              <a:t>orientarea diapozitivelor </a:t>
            </a:r>
            <a:r>
              <a:rPr lang="ro-RO" dirty="0" smtClean="0"/>
              <a:t>precum și a </a:t>
            </a:r>
            <a:r>
              <a:rPr lang="ro-RO" i="1" dirty="0" smtClean="0">
                <a:solidFill>
                  <a:schemeClr val="accent2">
                    <a:lumMod val="50000"/>
                  </a:schemeClr>
                </a:solidFill>
              </a:rPr>
              <a:t>notelor de subsol  </a:t>
            </a:r>
            <a:r>
              <a:rPr lang="ro-RO" dirty="0" smtClean="0"/>
              <a:t>făcând clic pe butonul </a:t>
            </a:r>
            <a:r>
              <a:rPr lang="ro-RO" b="1" dirty="0" smtClean="0"/>
              <a:t>Slide orientation</a:t>
            </a:r>
            <a:r>
              <a:rPr lang="ro-RO" sz="1400" dirty="0" smtClean="0"/>
              <a:t>(fig.2)</a:t>
            </a:r>
            <a:endParaRPr lang="en-US" dirty="0"/>
          </a:p>
        </p:txBody>
      </p:sp>
      <p:pic>
        <p:nvPicPr>
          <p:cNvPr id="7" name="Picture 6" descr="orientare slid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2667000"/>
            <a:ext cx="2514600" cy="20695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209800" y="4724400"/>
            <a:ext cx="636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Fig.1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53200" y="4724400"/>
            <a:ext cx="636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Fig.2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Grupul „Themes”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o-RO" dirty="0" smtClean="0"/>
              <a:t>Prezentarea poate fi formatată repede și ușor, oferindu-i un aspect profesional și modern prin aplicarea unei </a:t>
            </a:r>
            <a:r>
              <a:rPr lang="ro-RO" b="1" dirty="0" smtClean="0"/>
              <a:t>teme</a:t>
            </a:r>
            <a:r>
              <a:rPr lang="ro-RO" dirty="0" smtClean="0"/>
              <a:t>.</a:t>
            </a:r>
          </a:p>
          <a:p>
            <a:pPr algn="just"/>
            <a:r>
              <a:rPr lang="ro-RO" b="1" dirty="0" smtClean="0"/>
              <a:t>Tema</a:t>
            </a:r>
            <a:r>
              <a:rPr lang="ro-RO" dirty="0" smtClean="0"/>
              <a:t> determină aspectul și culorile diapozitivelor și oferă prezentării o impresie consistentă.</a:t>
            </a:r>
          </a:p>
          <a:p>
            <a:pPr algn="just"/>
            <a:r>
              <a:rPr lang="ro-RO" dirty="0" smtClean="0"/>
              <a:t>O temă include următoarele elemente, oferite ca pachet</a:t>
            </a:r>
            <a:r>
              <a:rPr lang="en-US" dirty="0" smtClean="0"/>
              <a:t>:</a:t>
            </a:r>
            <a:r>
              <a:rPr lang="ro-RO" dirty="0" smtClean="0"/>
              <a:t> </a:t>
            </a:r>
            <a:r>
              <a:rPr lang="ro-RO" b="1" dirty="0" smtClean="0"/>
              <a:t>stil de fundal, schemă de culori, dimensiuni și tipuri de font, și poziții de substituenți.</a:t>
            </a:r>
          </a:p>
          <a:p>
            <a:pPr algn="just"/>
            <a:r>
              <a:rPr lang="ro-RO" b="1" dirty="0" smtClean="0"/>
              <a:t>Schema de culori</a:t>
            </a:r>
            <a:r>
              <a:rPr lang="ro-RO" dirty="0" smtClean="0"/>
              <a:t> afectează culorile de fundal, de font, de umplere pentru </a:t>
            </a:r>
            <a:r>
              <a:rPr lang="ro-RO" i="1" dirty="0" smtClean="0">
                <a:solidFill>
                  <a:schemeClr val="accent2">
                    <a:lumMod val="50000"/>
                  </a:schemeClr>
                </a:solidFill>
              </a:rPr>
              <a:t>forme, culori ale bordurlor, hyperlinkurilor</a:t>
            </a:r>
            <a:r>
              <a:rPr lang="ro-RO" dirty="0" smtClean="0"/>
              <a:t> și ale altor elemente, cum ar fi </a:t>
            </a:r>
            <a:r>
              <a:rPr lang="ro-RO" i="1" dirty="0" smtClean="0">
                <a:solidFill>
                  <a:schemeClr val="accent2">
                    <a:lumMod val="50000"/>
                  </a:schemeClr>
                </a:solidFill>
              </a:rPr>
              <a:t>diagramele și tabelele.</a:t>
            </a:r>
            <a:endParaRPr lang="en-US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teme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04800" y="2133600"/>
            <a:ext cx="8539582" cy="9810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7" name="Straight Arrow Connector 6"/>
          <p:cNvCxnSpPr/>
          <p:nvPr/>
        </p:nvCxnSpPr>
        <p:spPr>
          <a:xfrm rot="16200000" flipH="1">
            <a:off x="1866900" y="1866900"/>
            <a:ext cx="533400" cy="457200"/>
          </a:xfrm>
          <a:prstGeom prst="straightConnector1">
            <a:avLst/>
          </a:prstGeom>
          <a:ln>
            <a:solidFill>
              <a:srgbClr val="0033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143000" y="1524000"/>
            <a:ext cx="1446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b="1" dirty="0" smtClean="0">
                <a:solidFill>
                  <a:srgbClr val="003300"/>
                </a:solidFill>
              </a:rPr>
              <a:t>Stil de fundal</a:t>
            </a:r>
            <a:endParaRPr lang="en-US" b="1" dirty="0">
              <a:solidFill>
                <a:srgbClr val="0033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8229600" y="2362200"/>
            <a:ext cx="685800" cy="228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rot="16200000" flipH="1">
            <a:off x="7620000" y="1371600"/>
            <a:ext cx="914400" cy="9144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705600" y="1066800"/>
            <a:ext cx="1806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b="1" dirty="0" smtClean="0">
                <a:solidFill>
                  <a:srgbClr val="C00000"/>
                </a:solidFill>
              </a:rPr>
              <a:t>Schema de culori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8229600" y="2590800"/>
            <a:ext cx="685800" cy="2286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8229600" y="2819400"/>
            <a:ext cx="685800" cy="228600"/>
          </a:xfrm>
          <a:prstGeom prst="ellipse">
            <a:avLst/>
          </a:prstGeom>
          <a:noFill/>
          <a:ln>
            <a:solidFill>
              <a:srgbClr val="4431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>
            <a:endCxn id="16" idx="2"/>
          </p:cNvCxnSpPr>
          <p:nvPr/>
        </p:nvCxnSpPr>
        <p:spPr>
          <a:xfrm flipV="1">
            <a:off x="3200400" y="2705100"/>
            <a:ext cx="5029200" cy="125730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362200" y="3886200"/>
            <a:ext cx="1456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b="1" dirty="0" smtClean="0">
                <a:solidFill>
                  <a:srgbClr val="002060"/>
                </a:solidFill>
              </a:rPr>
              <a:t>Tipuri de font</a:t>
            </a:r>
            <a:endParaRPr lang="en-US" b="1" dirty="0">
              <a:solidFill>
                <a:srgbClr val="00206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4953000" y="2971800"/>
            <a:ext cx="3352800" cy="1676400"/>
          </a:xfrm>
          <a:prstGeom prst="straightConnector1">
            <a:avLst/>
          </a:prstGeom>
          <a:ln>
            <a:solidFill>
              <a:srgbClr val="443165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 flipH="1">
            <a:off x="4419600" y="4572000"/>
            <a:ext cx="1173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b="1" dirty="0" smtClean="0">
                <a:solidFill>
                  <a:srgbClr val="443165"/>
                </a:solidFill>
              </a:rPr>
              <a:t>Efecte</a:t>
            </a:r>
            <a:endParaRPr lang="en-US" b="1" dirty="0">
              <a:solidFill>
                <a:srgbClr val="44316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fonturi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781800" y="1524000"/>
            <a:ext cx="1905000" cy="47212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schema de culor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1600200"/>
            <a:ext cx="1760124" cy="46020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 descr="efect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800" y="2133600"/>
            <a:ext cx="2781688" cy="38200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62000" y="914400"/>
            <a:ext cx="19976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o-RO" sz="2000" b="1" dirty="0" smtClean="0"/>
              <a:t>Schema de culori</a:t>
            </a:r>
          </a:p>
          <a:p>
            <a:pPr algn="ctr"/>
            <a:r>
              <a:rPr lang="ro-RO" sz="2000" b="1" dirty="0" smtClean="0"/>
              <a:t>(Colors)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91000" y="1219200"/>
            <a:ext cx="12131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o-RO" sz="2400" b="1" dirty="0" smtClean="0"/>
              <a:t>Efecte</a:t>
            </a:r>
          </a:p>
          <a:p>
            <a:pPr algn="ctr"/>
            <a:r>
              <a:rPr lang="ro-RO" sz="2400" b="1" dirty="0" smtClean="0"/>
              <a:t>(Effects)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781800" y="685800"/>
            <a:ext cx="18904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o-RO" sz="2400" b="1" dirty="0" smtClean="0"/>
              <a:t>Tipuri de font</a:t>
            </a:r>
          </a:p>
          <a:p>
            <a:pPr algn="ctr"/>
            <a:r>
              <a:rPr lang="ro-RO" sz="2400" b="1" dirty="0" smtClean="0"/>
              <a:t>(Fonts)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Grupul „Background”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o-RO" b="1" dirty="0" smtClean="0"/>
              <a:t>Fundalul</a:t>
            </a:r>
            <a:r>
              <a:rPr lang="ro-RO" dirty="0" smtClean="0"/>
              <a:t> este o componentă a temei. </a:t>
            </a:r>
          </a:p>
          <a:p>
            <a:r>
              <a:rPr lang="ro-RO" dirty="0" smtClean="0"/>
              <a:t>În grupul </a:t>
            </a:r>
            <a:r>
              <a:rPr lang="ro-RO" b="1" dirty="0" smtClean="0"/>
              <a:t>background </a:t>
            </a:r>
            <a:r>
              <a:rPr lang="ro-RO" dirty="0" smtClean="0"/>
              <a:t>se realizează modificarea stilului de fundal cu ajutorul butonului </a:t>
            </a:r>
            <a:r>
              <a:rPr lang="ro-RO" b="1" dirty="0" smtClean="0"/>
              <a:t>Background styles.</a:t>
            </a:r>
            <a:endParaRPr lang="en-US" b="1" dirty="0"/>
          </a:p>
        </p:txBody>
      </p:sp>
      <p:pic>
        <p:nvPicPr>
          <p:cNvPr id="4" name="Picture 3" descr="Fonturi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3733800"/>
            <a:ext cx="2971800" cy="14690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fonturi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3429000"/>
            <a:ext cx="3200400" cy="27359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129</TotalTime>
  <Words>291</Words>
  <Application>Microsoft Office PowerPoint</Application>
  <PresentationFormat>Expunere pe ecran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8</vt:i4>
      </vt:variant>
    </vt:vector>
  </HeadingPairs>
  <TitlesOfParts>
    <vt:vector size="9" baseType="lpstr">
      <vt:lpstr>Median</vt:lpstr>
      <vt:lpstr>Microsoft Office Power Point 2007</vt:lpstr>
      <vt:lpstr>Power Point 2007</vt:lpstr>
      <vt:lpstr>Grupul „Page Setup”</vt:lpstr>
      <vt:lpstr>Grupul „Page Setup”</vt:lpstr>
      <vt:lpstr>Grupul „Themes”</vt:lpstr>
      <vt:lpstr>Prezentare PowerPoint</vt:lpstr>
      <vt:lpstr>Prezentare PowerPoint</vt:lpstr>
      <vt:lpstr>Grupul „Background”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Office Power Point 2007</dc:title>
  <dc:creator>Simo</dc:creator>
  <cp:lastModifiedBy>STROE MARIANA</cp:lastModifiedBy>
  <cp:revision>15</cp:revision>
  <dcterms:created xsi:type="dcterms:W3CDTF">2013-05-11T10:24:54Z</dcterms:created>
  <dcterms:modified xsi:type="dcterms:W3CDTF">2013-06-06T05:27:49Z</dcterms:modified>
</cp:coreProperties>
</file>